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png"/>
  <Override PartName="/ppt/media/image12.jpg" ContentType="image/png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"/>
  </p:notes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9691B-DF9C-448B-B53F-F091463CF874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8D15-EC61-44EB-B795-33077E411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11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08D15-EC61-44EB-B795-33077E41164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73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022B-F612-E6B5-58BC-B5262A8BF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55D51-8BB3-23A8-4435-CBD51E733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07D9E-D635-9ACF-65E2-B6AE6E6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CDE2-976E-C2FC-66FE-76DDD366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55BF6-9A7E-2E3B-5D3C-B961814F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hcSlideMaster.Title SlideHeader" descr="Classification: Public">
            <a:extLst>
              <a:ext uri="{FF2B5EF4-FFF2-40B4-BE49-F238E27FC236}">
                <a16:creationId xmlns:a16="http://schemas.microsoft.com/office/drawing/2014/main" id="{ADB315B5-B131-7322-E314-A534FB460B3A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65910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DB5A-3F82-20AE-C2CB-622B2428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FE797-4BB4-E1BD-FBD8-33D1B2F46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4039-6723-B9D6-9DC0-FF6DD1FF3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A4D0B-A9D7-C4D8-6CFD-8FBD3FE8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C2266-7980-0A0E-5AB3-85E22E10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hcSlideMaster.Title and Vertical TextHeader" descr="Classification: Public">
            <a:extLst>
              <a:ext uri="{FF2B5EF4-FFF2-40B4-BE49-F238E27FC236}">
                <a16:creationId xmlns:a16="http://schemas.microsoft.com/office/drawing/2014/main" id="{281C8350-1BBF-2D81-A1BB-CF97CF4A067F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251261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F22E9C-C69C-B153-2D1E-343B31CED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99FE6-726F-BC4F-0C5A-472834E49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A8D8B-8ACC-23DD-EBA9-08273D3C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D4F7C-DA3C-1598-9026-2DAF5258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5CCF4-13C3-D929-4349-C79329A2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hcSlideMaster.Vertical Title and TextHeader" descr="Classification: Public">
            <a:extLst>
              <a:ext uri="{FF2B5EF4-FFF2-40B4-BE49-F238E27FC236}">
                <a16:creationId xmlns:a16="http://schemas.microsoft.com/office/drawing/2014/main" id="{CB8C912C-1DEF-6C6E-9B2C-ADCC2C00896D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81629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741C-75A4-4AB5-0106-0039F4B5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2DA59-F7DE-8C4B-0D69-A55417D0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E35A2-1F01-1808-2B4B-D69BF6493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0FCDC-FCAF-6D2F-C4FC-CE82B7E6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CAE6D-71A8-ADAD-0466-8C9D6469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hcSlideMaster.Title and ContentHeader" descr="Classification: Public">
            <a:extLst>
              <a:ext uri="{FF2B5EF4-FFF2-40B4-BE49-F238E27FC236}">
                <a16:creationId xmlns:a16="http://schemas.microsoft.com/office/drawing/2014/main" id="{BE40E1C2-FE10-32FB-933E-BCFD4FA45B57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667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72FE-55E5-0862-139A-B7F25976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7F576-AA62-C60C-BC76-1D2938300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0A0E7-BEE6-2777-CDB1-060CDDC1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611A-8537-7AB2-AC80-BD166FEC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2B6A-2852-53BC-3780-503EBE6C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hcSlideMaster.Section HeaderHeader" descr="Classification: Public">
            <a:extLst>
              <a:ext uri="{FF2B5EF4-FFF2-40B4-BE49-F238E27FC236}">
                <a16:creationId xmlns:a16="http://schemas.microsoft.com/office/drawing/2014/main" id="{580409B5-CC00-B078-B462-E73147797D02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42596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A612-11BD-8EB0-7EED-3F146ADB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5FE9A-5585-ECDA-F2A0-6424FA36E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DA5EB-EF77-4A46-452F-CFB0054D9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2187F-C6E5-7377-91FA-00D15404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B1FB8-DE1F-B7CE-C562-CD8A4BE8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3D0CE-3C9E-6D86-E11B-69BCEDA3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8" name="hcSlideMaster.Two ContentHeader" descr="Classification: Public">
            <a:extLst>
              <a:ext uri="{FF2B5EF4-FFF2-40B4-BE49-F238E27FC236}">
                <a16:creationId xmlns:a16="http://schemas.microsoft.com/office/drawing/2014/main" id="{FBF828F3-DB52-14CC-1A95-7DAF4A0C45FE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88973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B811-3CC5-171A-206F-F79FE744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353F5-7A93-1B67-A1AA-DC8742305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2A81D-E3B7-5D24-5F76-8455CE7BC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22B92-8BC3-1C4C-8DC8-F63D228D9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142EB-5AE7-483D-5AE6-3067FDE11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5A6BD6-7C36-5D1A-9AAD-474230C5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DD62C-4DF1-CC1D-CCC1-8132F0C7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F2827-3DB4-823A-7A71-48F0952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hcSlideMaster.ComparisonHeader" descr="Classification: Public">
            <a:extLst>
              <a:ext uri="{FF2B5EF4-FFF2-40B4-BE49-F238E27FC236}">
                <a16:creationId xmlns:a16="http://schemas.microsoft.com/office/drawing/2014/main" id="{A48F9B36-3932-AE09-DA1A-10056B673DA7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832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39D9-4488-7530-9BC1-06CE9B7F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38DEB-541B-6B06-EB00-1C92B64CF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8EE1A-6CA0-D858-BD26-DB897675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80190-D531-2847-DCB2-CB8E65AA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6" name="hcSlideMaster.Title OnlyHeader" descr="Classification: Public">
            <a:extLst>
              <a:ext uri="{FF2B5EF4-FFF2-40B4-BE49-F238E27FC236}">
                <a16:creationId xmlns:a16="http://schemas.microsoft.com/office/drawing/2014/main" id="{5DA204A0-F809-6CBD-2B56-5DF27D2A15A2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87041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25E47-283C-E16A-47DE-2767D34E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A19CD-5CA5-F2DD-839A-249E956B0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5F9AE-DFFA-E37A-1166-1FD7122E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5" name="hcSlideMaster.BlankHeader" descr="Classification: Public">
            <a:extLst>
              <a:ext uri="{FF2B5EF4-FFF2-40B4-BE49-F238E27FC236}">
                <a16:creationId xmlns:a16="http://schemas.microsoft.com/office/drawing/2014/main" id="{FC85ED01-137E-018D-9428-57C5B9919580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44042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9A9D-64BE-04EF-E5F9-9FD452C7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9D600-1D01-3222-F77E-AE4DA251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1B010-870D-3FCC-BF08-B4E7408A6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9F6E1-95F3-F8B5-0E58-D80CAF2B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CF72F-728F-16B5-7F82-3EF8954E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3D3C-A98D-A8E8-8C09-63AA2AEF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8" name="hcSlideMaster.Content with CaptionHeader" descr="Classification: Public">
            <a:extLst>
              <a:ext uri="{FF2B5EF4-FFF2-40B4-BE49-F238E27FC236}">
                <a16:creationId xmlns:a16="http://schemas.microsoft.com/office/drawing/2014/main" id="{A9D9E504-9D04-73D4-7AF9-FB24041BC8A4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469536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C6E0-0BD6-862E-87A8-24E80023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A47053-F3B5-C0B1-5BA9-CC8C94AED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684D1-6A4C-1EA7-D57F-F11FCB6F8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A389E-F9DF-7778-0B36-F4FCB92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F4DBE-3CA2-AB8B-9158-5975DA81C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934A-51FB-2B29-17FA-B9A20E78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  <p:sp>
        <p:nvSpPr>
          <p:cNvPr id="8" name="hcSlideMaster.Picture with CaptionHeader" descr="Classification: Public">
            <a:extLst>
              <a:ext uri="{FF2B5EF4-FFF2-40B4-BE49-F238E27FC236}">
                <a16:creationId xmlns:a16="http://schemas.microsoft.com/office/drawing/2014/main" id="{A1EEC582-DE92-F214-2E34-56E4E55F3330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en-IN" sz="120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 </a:t>
            </a:r>
            <a:r>
              <a:rPr lang="en-IN" sz="1200" b="0" i="0" u="none" baseline="0">
                <a:solidFill>
                  <a:srgbClr val="008000"/>
                </a:solidFill>
                <a:latin typeface="Microsoft Sans Serif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60521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F839F-4FED-89FE-3211-1448EC70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64F51-0971-EB32-6DD4-8CC06100F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3B714-63BA-4F28-7980-F6B893915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7A291-4063-434B-9A4A-6753EAAE7695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6E0B-C0BE-4751-3044-C10774024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4A7B5-140F-467A-C5F6-0A0228519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05301-5FDD-41AE-A0FF-CAA7FC141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48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jf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1E6266D-7311-13ED-EBFF-B280E9D06C92}"/>
              </a:ext>
            </a:extLst>
          </p:cNvPr>
          <p:cNvSpPr/>
          <p:nvPr/>
        </p:nvSpPr>
        <p:spPr>
          <a:xfrm>
            <a:off x="3203790" y="307020"/>
            <a:ext cx="3677813" cy="552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ORGANIZATION CHART - DTEAA</a:t>
            </a:r>
          </a:p>
        </p:txBody>
      </p:sp>
      <p:sp>
        <p:nvSpPr>
          <p:cNvPr id="30" name="순서도: 대체 처리 3">
            <a:extLst>
              <a:ext uri="{FF2B5EF4-FFF2-40B4-BE49-F238E27FC236}">
                <a16:creationId xmlns:a16="http://schemas.microsoft.com/office/drawing/2014/main" id="{124259DC-61B9-3BA5-E500-1AD34D902E3A}"/>
              </a:ext>
            </a:extLst>
          </p:cNvPr>
          <p:cNvSpPr/>
          <p:nvPr/>
        </p:nvSpPr>
        <p:spPr>
          <a:xfrm>
            <a:off x="1681335" y="1866642"/>
            <a:ext cx="2160238" cy="380546"/>
          </a:xfrm>
          <a:prstGeom prst="flowChartAlternateProcess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VICE PRESIDENT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VIJAY KUMAR.D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1" name="순서도: 대체 처리 3">
            <a:extLst>
              <a:ext uri="{FF2B5EF4-FFF2-40B4-BE49-F238E27FC236}">
                <a16:creationId xmlns:a16="http://schemas.microsoft.com/office/drawing/2014/main" id="{A69C0564-1D79-A967-3034-B38A4ED13387}"/>
              </a:ext>
            </a:extLst>
          </p:cNvPr>
          <p:cNvSpPr/>
          <p:nvPr/>
        </p:nvSpPr>
        <p:spPr>
          <a:xfrm>
            <a:off x="4244403" y="1877377"/>
            <a:ext cx="1547024" cy="348019"/>
          </a:xfrm>
          <a:prstGeom prst="flowChartAlternateProcess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TREASURER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DURAI KANNAN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2" name="순서도: 대체 처리 3">
            <a:extLst>
              <a:ext uri="{FF2B5EF4-FFF2-40B4-BE49-F238E27FC236}">
                <a16:creationId xmlns:a16="http://schemas.microsoft.com/office/drawing/2014/main" id="{90746E09-05DC-630C-09F8-08587E76428C}"/>
              </a:ext>
            </a:extLst>
          </p:cNvPr>
          <p:cNvSpPr/>
          <p:nvPr/>
        </p:nvSpPr>
        <p:spPr>
          <a:xfrm>
            <a:off x="6584797" y="1866642"/>
            <a:ext cx="2316732" cy="354794"/>
          </a:xfrm>
          <a:prstGeom prst="flowChartAlternateProcess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G.SECRETARY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KANNAN.S</a:t>
            </a:r>
            <a:endParaRPr lang="ko-KR" alt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" name="모서리가 둥근 직사각형 34">
            <a:extLst>
              <a:ext uri="{FF2B5EF4-FFF2-40B4-BE49-F238E27FC236}">
                <a16:creationId xmlns:a16="http://schemas.microsoft.com/office/drawing/2014/main" id="{BED502FC-6130-1A0E-6608-05358B9E94D1}"/>
              </a:ext>
            </a:extLst>
          </p:cNvPr>
          <p:cNvSpPr/>
          <p:nvPr/>
        </p:nvSpPr>
        <p:spPr>
          <a:xfrm>
            <a:off x="130048" y="3612256"/>
            <a:ext cx="1102716" cy="398347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   ABROAD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KUMARESAN</a:t>
            </a:r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8AE50E2C-E4C1-095F-5C52-1822E48191D7}"/>
              </a:ext>
            </a:extLst>
          </p:cNvPr>
          <p:cNvSpPr/>
          <p:nvPr/>
        </p:nvSpPr>
        <p:spPr>
          <a:xfrm>
            <a:off x="1376805" y="3602838"/>
            <a:ext cx="1023213" cy="40944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CHENNAI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KANNAN.S</a:t>
            </a:r>
          </a:p>
        </p:txBody>
      </p:sp>
      <p:sp>
        <p:nvSpPr>
          <p:cNvPr id="41" name="모서리가 둥근 직사각형 34">
            <a:extLst>
              <a:ext uri="{FF2B5EF4-FFF2-40B4-BE49-F238E27FC236}">
                <a16:creationId xmlns:a16="http://schemas.microsoft.com/office/drawing/2014/main" id="{5E9D74CA-6463-1054-7B9C-706D8A7E6D0C}"/>
              </a:ext>
            </a:extLst>
          </p:cNvPr>
          <p:cNvSpPr/>
          <p:nvPr/>
        </p:nvSpPr>
        <p:spPr>
          <a:xfrm>
            <a:off x="2507448" y="3612255"/>
            <a:ext cx="1023213" cy="39583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  COVAI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PRASATH.S</a:t>
            </a:r>
          </a:p>
        </p:txBody>
      </p:sp>
      <p:sp>
        <p:nvSpPr>
          <p:cNvPr id="42" name="모서리가 둥근 직사각형 34">
            <a:extLst>
              <a:ext uri="{FF2B5EF4-FFF2-40B4-BE49-F238E27FC236}">
                <a16:creationId xmlns:a16="http://schemas.microsoft.com/office/drawing/2014/main" id="{3A1B94BB-7661-4AE4-F17F-E73C9B91A963}"/>
              </a:ext>
            </a:extLst>
          </p:cNvPr>
          <p:cNvSpPr/>
          <p:nvPr/>
        </p:nvSpPr>
        <p:spPr>
          <a:xfrm>
            <a:off x="3622034" y="3612255"/>
            <a:ext cx="1047955" cy="39583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DINDIGUL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PALANI.C</a:t>
            </a:r>
          </a:p>
        </p:txBody>
      </p:sp>
      <p:sp>
        <p:nvSpPr>
          <p:cNvPr id="45" name="모서리가 둥근 직사각형 34">
            <a:extLst>
              <a:ext uri="{FF2B5EF4-FFF2-40B4-BE49-F238E27FC236}">
                <a16:creationId xmlns:a16="http://schemas.microsoft.com/office/drawing/2014/main" id="{D6EF0F0E-178F-B5AE-F55B-447CC0CE9805}"/>
              </a:ext>
            </a:extLst>
          </p:cNvPr>
          <p:cNvSpPr/>
          <p:nvPr/>
        </p:nvSpPr>
        <p:spPr>
          <a:xfrm>
            <a:off x="4730626" y="3602836"/>
            <a:ext cx="1104590" cy="40944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NORTH INDIA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 Suresh</a:t>
            </a:r>
          </a:p>
        </p:txBody>
      </p:sp>
      <p:sp>
        <p:nvSpPr>
          <p:cNvPr id="46" name="모서리가 둥근 직사각형 34">
            <a:extLst>
              <a:ext uri="{FF2B5EF4-FFF2-40B4-BE49-F238E27FC236}">
                <a16:creationId xmlns:a16="http://schemas.microsoft.com/office/drawing/2014/main" id="{B77D25D4-C600-C984-7139-18929E31A111}"/>
              </a:ext>
            </a:extLst>
          </p:cNvPr>
          <p:cNvSpPr/>
          <p:nvPr/>
        </p:nvSpPr>
        <p:spPr>
          <a:xfrm>
            <a:off x="6059200" y="3589778"/>
            <a:ext cx="1051193" cy="422503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  ABROAD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SARAVANAN</a:t>
            </a:r>
          </a:p>
        </p:txBody>
      </p:sp>
      <p:sp>
        <p:nvSpPr>
          <p:cNvPr id="47" name="모서리가 둥근 직사각형 34">
            <a:extLst>
              <a:ext uri="{FF2B5EF4-FFF2-40B4-BE49-F238E27FC236}">
                <a16:creationId xmlns:a16="http://schemas.microsoft.com/office/drawing/2014/main" id="{C6CC67C0-D8A1-9C10-5B82-2975A4A4B529}"/>
              </a:ext>
            </a:extLst>
          </p:cNvPr>
          <p:cNvSpPr/>
          <p:nvPr/>
        </p:nvSpPr>
        <p:spPr>
          <a:xfrm>
            <a:off x="7258109" y="3589777"/>
            <a:ext cx="1023213" cy="420117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CHENNAI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AYYAPPAN</a:t>
            </a:r>
          </a:p>
        </p:txBody>
      </p:sp>
      <p:sp>
        <p:nvSpPr>
          <p:cNvPr id="48" name="모서리가 둥근 직사각형 34">
            <a:extLst>
              <a:ext uri="{FF2B5EF4-FFF2-40B4-BE49-F238E27FC236}">
                <a16:creationId xmlns:a16="http://schemas.microsoft.com/office/drawing/2014/main" id="{77320D2A-F082-26C5-D464-00DEBC22E6F4}"/>
              </a:ext>
            </a:extLst>
          </p:cNvPr>
          <p:cNvSpPr/>
          <p:nvPr/>
        </p:nvSpPr>
        <p:spPr>
          <a:xfrm>
            <a:off x="8450751" y="3589777"/>
            <a:ext cx="1023213" cy="431921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   COVAI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DURAI RAJ</a:t>
            </a:r>
          </a:p>
        </p:txBody>
      </p:sp>
      <p:sp>
        <p:nvSpPr>
          <p:cNvPr id="49" name="모서리가 둥근 직사각형 34">
            <a:extLst>
              <a:ext uri="{FF2B5EF4-FFF2-40B4-BE49-F238E27FC236}">
                <a16:creationId xmlns:a16="http://schemas.microsoft.com/office/drawing/2014/main" id="{9DABC271-3D81-1727-1FF6-338DDBFD4ED4}"/>
              </a:ext>
            </a:extLst>
          </p:cNvPr>
          <p:cNvSpPr/>
          <p:nvPr/>
        </p:nvSpPr>
        <p:spPr>
          <a:xfrm>
            <a:off x="9473964" y="3589778"/>
            <a:ext cx="1313827" cy="431921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 DINDIGUL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SELVAKUMARAN</a:t>
            </a:r>
          </a:p>
        </p:txBody>
      </p:sp>
      <p:sp>
        <p:nvSpPr>
          <p:cNvPr id="50" name="모서리가 둥근 직사각형 34">
            <a:extLst>
              <a:ext uri="{FF2B5EF4-FFF2-40B4-BE49-F238E27FC236}">
                <a16:creationId xmlns:a16="http://schemas.microsoft.com/office/drawing/2014/main" id="{15A49C33-C8E0-A636-EC3E-121AB04F6968}"/>
              </a:ext>
            </a:extLst>
          </p:cNvPr>
          <p:cNvSpPr/>
          <p:nvPr/>
        </p:nvSpPr>
        <p:spPr>
          <a:xfrm>
            <a:off x="10776095" y="3589778"/>
            <a:ext cx="1357231" cy="42082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 NORTH INDIA</a:t>
            </a:r>
            <a:b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</a:br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CHITHAMBARAM</a:t>
            </a:r>
          </a:p>
        </p:txBody>
      </p:sp>
      <p:sp>
        <p:nvSpPr>
          <p:cNvPr id="51" name="모서리가 둥근 직사각형 34">
            <a:extLst>
              <a:ext uri="{FF2B5EF4-FFF2-40B4-BE49-F238E27FC236}">
                <a16:creationId xmlns:a16="http://schemas.microsoft.com/office/drawing/2014/main" id="{14B0AFFE-E62D-7FED-FE22-45F7D7AAE5C4}"/>
              </a:ext>
            </a:extLst>
          </p:cNvPr>
          <p:cNvSpPr/>
          <p:nvPr/>
        </p:nvSpPr>
        <p:spPr>
          <a:xfrm>
            <a:off x="4990226" y="5880630"/>
            <a:ext cx="1859409" cy="22281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     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ADVISORY BOARD</a:t>
            </a:r>
          </a:p>
        </p:txBody>
      </p:sp>
      <p:cxnSp>
        <p:nvCxnSpPr>
          <p:cNvPr id="54" name="직선 연결선 49">
            <a:extLst>
              <a:ext uri="{FF2B5EF4-FFF2-40B4-BE49-F238E27FC236}">
                <a16:creationId xmlns:a16="http://schemas.microsoft.com/office/drawing/2014/main" id="{CF3E1DFA-5837-6DF3-3D7B-78CE0D47BDA0}"/>
              </a:ext>
            </a:extLst>
          </p:cNvPr>
          <p:cNvCxnSpPr>
            <a:cxnSpLocks/>
          </p:cNvCxnSpPr>
          <p:nvPr/>
        </p:nvCxnSpPr>
        <p:spPr>
          <a:xfrm>
            <a:off x="5143897" y="1448069"/>
            <a:ext cx="0" cy="2763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순서도: 대체 처리 3">
            <a:extLst>
              <a:ext uri="{FF2B5EF4-FFF2-40B4-BE49-F238E27FC236}">
                <a16:creationId xmlns:a16="http://schemas.microsoft.com/office/drawing/2014/main" id="{2C9BCEAB-6A15-70A4-120B-003AB7B53437}"/>
              </a:ext>
            </a:extLst>
          </p:cNvPr>
          <p:cNvSpPr/>
          <p:nvPr/>
        </p:nvSpPr>
        <p:spPr>
          <a:xfrm>
            <a:off x="3993594" y="956756"/>
            <a:ext cx="2357120" cy="504056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+mn-ea"/>
              </a:rPr>
              <a:t>  PRESIDENT</a:t>
            </a:r>
            <a:br>
              <a:rPr lang="en-US" altLang="ko-KR" b="1" dirty="0">
                <a:solidFill>
                  <a:srgbClr val="002060"/>
                </a:solidFill>
                <a:latin typeface="+mn-ea"/>
              </a:rPr>
            </a:b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MANIKANDAN V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61" name="모서리가 둥근 직사각형 34">
            <a:extLst>
              <a:ext uri="{FF2B5EF4-FFF2-40B4-BE49-F238E27FC236}">
                <a16:creationId xmlns:a16="http://schemas.microsoft.com/office/drawing/2014/main" id="{7757BD52-572D-0FE1-7A34-272F66CD90F3}"/>
              </a:ext>
            </a:extLst>
          </p:cNvPr>
          <p:cNvSpPr/>
          <p:nvPr/>
        </p:nvSpPr>
        <p:spPr>
          <a:xfrm>
            <a:off x="648425" y="2588135"/>
            <a:ext cx="1239986" cy="365778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REGIONAL VICE PRESIDENT’S</a:t>
            </a:r>
          </a:p>
        </p:txBody>
      </p:sp>
      <p:sp>
        <p:nvSpPr>
          <p:cNvPr id="68" name="순서도: 대체 처리 3">
            <a:extLst>
              <a:ext uri="{FF2B5EF4-FFF2-40B4-BE49-F238E27FC236}">
                <a16:creationId xmlns:a16="http://schemas.microsoft.com/office/drawing/2014/main" id="{50F515E5-54A9-8371-67F1-4B227909879E}"/>
              </a:ext>
            </a:extLst>
          </p:cNvPr>
          <p:cNvSpPr/>
          <p:nvPr/>
        </p:nvSpPr>
        <p:spPr>
          <a:xfrm>
            <a:off x="9358475" y="1726104"/>
            <a:ext cx="2304380" cy="504056"/>
          </a:xfrm>
          <a:prstGeom prst="flowChartAlternateProcess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JOINT.SECRETARY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GOPI.A</a:t>
            </a:r>
            <a:endParaRPr lang="ko-KR" alt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89C951E-9A46-7312-21FA-AB4D9D42F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52" y="4074848"/>
            <a:ext cx="1023213" cy="1259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91" name="직선 연결선 49">
            <a:extLst>
              <a:ext uri="{FF2B5EF4-FFF2-40B4-BE49-F238E27FC236}">
                <a16:creationId xmlns:a16="http://schemas.microsoft.com/office/drawing/2014/main" id="{45EC4D94-9117-3692-6798-630559A6A9F5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5919931" y="1732636"/>
            <a:ext cx="55163" cy="41479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49">
            <a:extLst>
              <a:ext uri="{FF2B5EF4-FFF2-40B4-BE49-F238E27FC236}">
                <a16:creationId xmlns:a16="http://schemas.microsoft.com/office/drawing/2014/main" id="{3D43E9BA-34A7-E3DC-7884-202A9C4B6F8B}"/>
              </a:ext>
            </a:extLst>
          </p:cNvPr>
          <p:cNvCxnSpPr>
            <a:cxnSpLocks/>
          </p:cNvCxnSpPr>
          <p:nvPr/>
        </p:nvCxnSpPr>
        <p:spPr>
          <a:xfrm flipH="1">
            <a:off x="2755583" y="1718016"/>
            <a:ext cx="6436683" cy="146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49">
            <a:extLst>
              <a:ext uri="{FF2B5EF4-FFF2-40B4-BE49-F238E27FC236}">
                <a16:creationId xmlns:a16="http://schemas.microsoft.com/office/drawing/2014/main" id="{AF4C25D1-89A5-89DD-DC03-BE6ACFA77AFB}"/>
              </a:ext>
            </a:extLst>
          </p:cNvPr>
          <p:cNvCxnSpPr>
            <a:cxnSpLocks/>
          </p:cNvCxnSpPr>
          <p:nvPr/>
        </p:nvCxnSpPr>
        <p:spPr>
          <a:xfrm>
            <a:off x="2755583" y="1721341"/>
            <a:ext cx="0" cy="1453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49">
            <a:extLst>
              <a:ext uri="{FF2B5EF4-FFF2-40B4-BE49-F238E27FC236}">
                <a16:creationId xmlns:a16="http://schemas.microsoft.com/office/drawing/2014/main" id="{8C0B85AA-CC1C-CC9E-5B04-5A038B365B67}"/>
              </a:ext>
            </a:extLst>
          </p:cNvPr>
          <p:cNvCxnSpPr>
            <a:cxnSpLocks/>
          </p:cNvCxnSpPr>
          <p:nvPr/>
        </p:nvCxnSpPr>
        <p:spPr>
          <a:xfrm>
            <a:off x="7696719" y="1724410"/>
            <a:ext cx="0" cy="142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49">
            <a:extLst>
              <a:ext uri="{FF2B5EF4-FFF2-40B4-BE49-F238E27FC236}">
                <a16:creationId xmlns:a16="http://schemas.microsoft.com/office/drawing/2014/main" id="{AEFB4D3F-D5C8-B0C2-C420-0755B5D17AE7}"/>
              </a:ext>
            </a:extLst>
          </p:cNvPr>
          <p:cNvCxnSpPr>
            <a:cxnSpLocks/>
          </p:cNvCxnSpPr>
          <p:nvPr/>
        </p:nvCxnSpPr>
        <p:spPr>
          <a:xfrm>
            <a:off x="2761454" y="2247188"/>
            <a:ext cx="0" cy="1607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49">
            <a:extLst>
              <a:ext uri="{FF2B5EF4-FFF2-40B4-BE49-F238E27FC236}">
                <a16:creationId xmlns:a16="http://schemas.microsoft.com/office/drawing/2014/main" id="{49F90596-CACC-CC4C-0E2E-75DE45FF1629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530661" y="5992036"/>
            <a:ext cx="1459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49">
            <a:extLst>
              <a:ext uri="{FF2B5EF4-FFF2-40B4-BE49-F238E27FC236}">
                <a16:creationId xmlns:a16="http://schemas.microsoft.com/office/drawing/2014/main" id="{D0299B1B-65DB-715F-5549-617CA691C6EC}"/>
              </a:ext>
            </a:extLst>
          </p:cNvPr>
          <p:cNvCxnSpPr>
            <a:cxnSpLocks/>
          </p:cNvCxnSpPr>
          <p:nvPr/>
        </p:nvCxnSpPr>
        <p:spPr>
          <a:xfrm flipH="1">
            <a:off x="6849149" y="5992035"/>
            <a:ext cx="1575560" cy="118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49">
            <a:extLst>
              <a:ext uri="{FF2B5EF4-FFF2-40B4-BE49-F238E27FC236}">
                <a16:creationId xmlns:a16="http://schemas.microsoft.com/office/drawing/2014/main" id="{3F56D86B-D0D3-D38D-59AA-8194673AED4B}"/>
              </a:ext>
            </a:extLst>
          </p:cNvPr>
          <p:cNvCxnSpPr>
            <a:cxnSpLocks/>
          </p:cNvCxnSpPr>
          <p:nvPr/>
        </p:nvCxnSpPr>
        <p:spPr>
          <a:xfrm>
            <a:off x="5143897" y="2225397"/>
            <a:ext cx="0" cy="1813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49">
            <a:extLst>
              <a:ext uri="{FF2B5EF4-FFF2-40B4-BE49-F238E27FC236}">
                <a16:creationId xmlns:a16="http://schemas.microsoft.com/office/drawing/2014/main" id="{0A2CA921-2F43-0435-DC48-12C3DCB4B206}"/>
              </a:ext>
            </a:extLst>
          </p:cNvPr>
          <p:cNvCxnSpPr>
            <a:cxnSpLocks/>
          </p:cNvCxnSpPr>
          <p:nvPr/>
        </p:nvCxnSpPr>
        <p:spPr>
          <a:xfrm>
            <a:off x="2795188" y="3252784"/>
            <a:ext cx="2774" cy="3500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49">
            <a:extLst>
              <a:ext uri="{FF2B5EF4-FFF2-40B4-BE49-F238E27FC236}">
                <a16:creationId xmlns:a16="http://schemas.microsoft.com/office/drawing/2014/main" id="{68B5AD19-632B-F626-4C4D-26CBB5342B78}"/>
              </a:ext>
            </a:extLst>
          </p:cNvPr>
          <p:cNvCxnSpPr>
            <a:cxnSpLocks/>
          </p:cNvCxnSpPr>
          <p:nvPr/>
        </p:nvCxnSpPr>
        <p:spPr>
          <a:xfrm flipH="1">
            <a:off x="681367" y="3429000"/>
            <a:ext cx="2116595" cy="11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49">
            <a:extLst>
              <a:ext uri="{FF2B5EF4-FFF2-40B4-BE49-F238E27FC236}">
                <a16:creationId xmlns:a16="http://schemas.microsoft.com/office/drawing/2014/main" id="{3BF4D3CE-23B8-5792-599F-C1B07A6F7F80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81367" y="3440096"/>
            <a:ext cx="39" cy="172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49">
            <a:extLst>
              <a:ext uri="{FF2B5EF4-FFF2-40B4-BE49-F238E27FC236}">
                <a16:creationId xmlns:a16="http://schemas.microsoft.com/office/drawing/2014/main" id="{8B891AA4-6AD4-59B0-977A-5882316389E1}"/>
              </a:ext>
            </a:extLst>
          </p:cNvPr>
          <p:cNvCxnSpPr>
            <a:cxnSpLocks/>
          </p:cNvCxnSpPr>
          <p:nvPr/>
        </p:nvCxnSpPr>
        <p:spPr>
          <a:xfrm>
            <a:off x="1865444" y="3429000"/>
            <a:ext cx="39" cy="172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49">
            <a:extLst>
              <a:ext uri="{FF2B5EF4-FFF2-40B4-BE49-F238E27FC236}">
                <a16:creationId xmlns:a16="http://schemas.microsoft.com/office/drawing/2014/main" id="{C3B05187-874B-9821-8A28-15BC4D69C29E}"/>
              </a:ext>
            </a:extLst>
          </p:cNvPr>
          <p:cNvCxnSpPr>
            <a:cxnSpLocks/>
          </p:cNvCxnSpPr>
          <p:nvPr/>
        </p:nvCxnSpPr>
        <p:spPr>
          <a:xfrm>
            <a:off x="4128341" y="3439197"/>
            <a:ext cx="39" cy="172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49">
            <a:extLst>
              <a:ext uri="{FF2B5EF4-FFF2-40B4-BE49-F238E27FC236}">
                <a16:creationId xmlns:a16="http://schemas.microsoft.com/office/drawing/2014/main" id="{9DF13762-58BE-29AA-6AA0-71486E09EC59}"/>
              </a:ext>
            </a:extLst>
          </p:cNvPr>
          <p:cNvCxnSpPr>
            <a:cxnSpLocks/>
          </p:cNvCxnSpPr>
          <p:nvPr/>
        </p:nvCxnSpPr>
        <p:spPr>
          <a:xfrm>
            <a:off x="5275989" y="3432145"/>
            <a:ext cx="39" cy="172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49">
            <a:extLst>
              <a:ext uri="{FF2B5EF4-FFF2-40B4-BE49-F238E27FC236}">
                <a16:creationId xmlns:a16="http://schemas.microsoft.com/office/drawing/2014/main" id="{4DC876E7-9D06-6E18-7015-6937E96C6B73}"/>
              </a:ext>
            </a:extLst>
          </p:cNvPr>
          <p:cNvCxnSpPr>
            <a:cxnSpLocks/>
          </p:cNvCxnSpPr>
          <p:nvPr/>
        </p:nvCxnSpPr>
        <p:spPr>
          <a:xfrm flipH="1">
            <a:off x="2787750" y="3421812"/>
            <a:ext cx="2116595" cy="11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49">
            <a:extLst>
              <a:ext uri="{FF2B5EF4-FFF2-40B4-BE49-F238E27FC236}">
                <a16:creationId xmlns:a16="http://schemas.microsoft.com/office/drawing/2014/main" id="{6166DE14-A319-221F-979F-E4A69A46550F}"/>
              </a:ext>
            </a:extLst>
          </p:cNvPr>
          <p:cNvCxnSpPr>
            <a:cxnSpLocks/>
          </p:cNvCxnSpPr>
          <p:nvPr/>
        </p:nvCxnSpPr>
        <p:spPr>
          <a:xfrm>
            <a:off x="4900321" y="3421812"/>
            <a:ext cx="3917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49">
            <a:extLst>
              <a:ext uri="{FF2B5EF4-FFF2-40B4-BE49-F238E27FC236}">
                <a16:creationId xmlns:a16="http://schemas.microsoft.com/office/drawing/2014/main" id="{565819DB-4F53-6BA8-00F7-4066CC7E62C3}"/>
              </a:ext>
            </a:extLst>
          </p:cNvPr>
          <p:cNvCxnSpPr>
            <a:cxnSpLocks/>
          </p:cNvCxnSpPr>
          <p:nvPr/>
        </p:nvCxnSpPr>
        <p:spPr>
          <a:xfrm>
            <a:off x="9192266" y="1980847"/>
            <a:ext cx="166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49">
            <a:extLst>
              <a:ext uri="{FF2B5EF4-FFF2-40B4-BE49-F238E27FC236}">
                <a16:creationId xmlns:a16="http://schemas.microsoft.com/office/drawing/2014/main" id="{AD326E45-0AE9-8464-962F-D95F9EE56921}"/>
              </a:ext>
            </a:extLst>
          </p:cNvPr>
          <p:cNvCxnSpPr>
            <a:cxnSpLocks/>
            <a:stCxn id="238" idx="2"/>
          </p:cNvCxnSpPr>
          <p:nvPr/>
        </p:nvCxnSpPr>
        <p:spPr>
          <a:xfrm flipH="1">
            <a:off x="9192266" y="2997654"/>
            <a:ext cx="2458" cy="3942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49">
            <a:extLst>
              <a:ext uri="{FF2B5EF4-FFF2-40B4-BE49-F238E27FC236}">
                <a16:creationId xmlns:a16="http://schemas.microsoft.com/office/drawing/2014/main" id="{FDCCDA35-2D22-F2AC-EDF0-A90C57C2CC21}"/>
              </a:ext>
            </a:extLst>
          </p:cNvPr>
          <p:cNvCxnSpPr>
            <a:cxnSpLocks/>
          </p:cNvCxnSpPr>
          <p:nvPr/>
        </p:nvCxnSpPr>
        <p:spPr>
          <a:xfrm flipH="1">
            <a:off x="6571795" y="3406755"/>
            <a:ext cx="2015520" cy="11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49">
            <a:extLst>
              <a:ext uri="{FF2B5EF4-FFF2-40B4-BE49-F238E27FC236}">
                <a16:creationId xmlns:a16="http://schemas.microsoft.com/office/drawing/2014/main" id="{330C711D-76A3-3BF9-C2B7-532320517516}"/>
              </a:ext>
            </a:extLst>
          </p:cNvPr>
          <p:cNvCxnSpPr>
            <a:cxnSpLocks/>
          </p:cNvCxnSpPr>
          <p:nvPr/>
        </p:nvCxnSpPr>
        <p:spPr>
          <a:xfrm flipH="1" flipV="1">
            <a:off x="8512431" y="3406216"/>
            <a:ext cx="2820942" cy="60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49">
            <a:extLst>
              <a:ext uri="{FF2B5EF4-FFF2-40B4-BE49-F238E27FC236}">
                <a16:creationId xmlns:a16="http://schemas.microsoft.com/office/drawing/2014/main" id="{D571C420-652F-89B2-8C65-D6CB5BF58A32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584797" y="3406755"/>
            <a:ext cx="2277" cy="183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49">
            <a:extLst>
              <a:ext uri="{FF2B5EF4-FFF2-40B4-BE49-F238E27FC236}">
                <a16:creationId xmlns:a16="http://schemas.microsoft.com/office/drawing/2014/main" id="{4A0E63B8-3076-3212-3845-153B0567DD2D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510665" y="2230160"/>
            <a:ext cx="326" cy="135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49">
            <a:extLst>
              <a:ext uri="{FF2B5EF4-FFF2-40B4-BE49-F238E27FC236}">
                <a16:creationId xmlns:a16="http://schemas.microsoft.com/office/drawing/2014/main" id="{36304378-06BF-A572-334D-A6959C8316AB}"/>
              </a:ext>
            </a:extLst>
          </p:cNvPr>
          <p:cNvCxnSpPr>
            <a:cxnSpLocks/>
          </p:cNvCxnSpPr>
          <p:nvPr/>
        </p:nvCxnSpPr>
        <p:spPr>
          <a:xfrm flipH="1">
            <a:off x="7718454" y="3414284"/>
            <a:ext cx="2277" cy="183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49">
            <a:extLst>
              <a:ext uri="{FF2B5EF4-FFF2-40B4-BE49-F238E27FC236}">
                <a16:creationId xmlns:a16="http://schemas.microsoft.com/office/drawing/2014/main" id="{598376CF-2894-266E-B425-EC6285D55891}"/>
              </a:ext>
            </a:extLst>
          </p:cNvPr>
          <p:cNvCxnSpPr>
            <a:cxnSpLocks/>
          </p:cNvCxnSpPr>
          <p:nvPr/>
        </p:nvCxnSpPr>
        <p:spPr>
          <a:xfrm flipH="1">
            <a:off x="8864483" y="3408731"/>
            <a:ext cx="2277" cy="183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49">
            <a:extLst>
              <a:ext uri="{FF2B5EF4-FFF2-40B4-BE49-F238E27FC236}">
                <a16:creationId xmlns:a16="http://schemas.microsoft.com/office/drawing/2014/main" id="{61EBE2F7-0DBD-6F3C-7A49-AB83C94B7759}"/>
              </a:ext>
            </a:extLst>
          </p:cNvPr>
          <p:cNvCxnSpPr>
            <a:cxnSpLocks/>
          </p:cNvCxnSpPr>
          <p:nvPr/>
        </p:nvCxnSpPr>
        <p:spPr>
          <a:xfrm flipH="1">
            <a:off x="10092260" y="3400668"/>
            <a:ext cx="2277" cy="183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49">
            <a:extLst>
              <a:ext uri="{FF2B5EF4-FFF2-40B4-BE49-F238E27FC236}">
                <a16:creationId xmlns:a16="http://schemas.microsoft.com/office/drawing/2014/main" id="{180FE9C1-1427-A6C8-4D3A-DF4045DF57E9}"/>
              </a:ext>
            </a:extLst>
          </p:cNvPr>
          <p:cNvCxnSpPr>
            <a:cxnSpLocks/>
          </p:cNvCxnSpPr>
          <p:nvPr/>
        </p:nvCxnSpPr>
        <p:spPr>
          <a:xfrm flipH="1">
            <a:off x="11333373" y="3402259"/>
            <a:ext cx="2277" cy="183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49">
            <a:extLst>
              <a:ext uri="{FF2B5EF4-FFF2-40B4-BE49-F238E27FC236}">
                <a16:creationId xmlns:a16="http://schemas.microsoft.com/office/drawing/2014/main" id="{8A031074-B5F6-E782-8856-776B466F4F64}"/>
              </a:ext>
            </a:extLst>
          </p:cNvPr>
          <p:cNvCxnSpPr>
            <a:cxnSpLocks/>
          </p:cNvCxnSpPr>
          <p:nvPr/>
        </p:nvCxnSpPr>
        <p:spPr>
          <a:xfrm>
            <a:off x="7696719" y="2225397"/>
            <a:ext cx="0" cy="1404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49">
            <a:extLst>
              <a:ext uri="{FF2B5EF4-FFF2-40B4-BE49-F238E27FC236}">
                <a16:creationId xmlns:a16="http://schemas.microsoft.com/office/drawing/2014/main" id="{ED371997-9712-A158-F536-9DF24F5A2C8A}"/>
              </a:ext>
            </a:extLst>
          </p:cNvPr>
          <p:cNvCxnSpPr>
            <a:cxnSpLocks/>
          </p:cNvCxnSpPr>
          <p:nvPr/>
        </p:nvCxnSpPr>
        <p:spPr>
          <a:xfrm>
            <a:off x="9192266" y="1718016"/>
            <a:ext cx="0" cy="2628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584CCCE8-E122-9166-191F-44CB2968D59A}"/>
              </a:ext>
            </a:extLst>
          </p:cNvPr>
          <p:cNvSpPr/>
          <p:nvPr/>
        </p:nvSpPr>
        <p:spPr>
          <a:xfrm>
            <a:off x="6350714" y="1158116"/>
            <a:ext cx="759679" cy="1280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6" name="모서리가 둥근 직사각형 34">
            <a:extLst>
              <a:ext uri="{FF2B5EF4-FFF2-40B4-BE49-F238E27FC236}">
                <a16:creationId xmlns:a16="http://schemas.microsoft.com/office/drawing/2014/main" id="{90EBF4E7-4CFF-CB3E-6CEC-73A9F20DA01E}"/>
              </a:ext>
            </a:extLst>
          </p:cNvPr>
          <p:cNvSpPr/>
          <p:nvPr/>
        </p:nvSpPr>
        <p:spPr>
          <a:xfrm>
            <a:off x="2403016" y="6571411"/>
            <a:ext cx="1243760" cy="24992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KANAGARAJ M</a:t>
            </a:r>
          </a:p>
        </p:txBody>
      </p:sp>
      <p:sp>
        <p:nvSpPr>
          <p:cNvPr id="237" name="모서리가 둥근 직사각형 34">
            <a:extLst>
              <a:ext uri="{FF2B5EF4-FFF2-40B4-BE49-F238E27FC236}">
                <a16:creationId xmlns:a16="http://schemas.microsoft.com/office/drawing/2014/main" id="{526FE1EF-43D2-6724-45DC-A2D0EBCBB03E}"/>
              </a:ext>
            </a:extLst>
          </p:cNvPr>
          <p:cNvSpPr/>
          <p:nvPr/>
        </p:nvSpPr>
        <p:spPr>
          <a:xfrm>
            <a:off x="8358411" y="6571411"/>
            <a:ext cx="1085054" cy="249921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SANKARLAL S</a:t>
            </a:r>
          </a:p>
        </p:txBody>
      </p:sp>
      <p:sp>
        <p:nvSpPr>
          <p:cNvPr id="238" name="모서리가 둥근 직사각형 34">
            <a:extLst>
              <a:ext uri="{FF2B5EF4-FFF2-40B4-BE49-F238E27FC236}">
                <a16:creationId xmlns:a16="http://schemas.microsoft.com/office/drawing/2014/main" id="{57D5DA1A-82A2-29B2-B459-E2DF0C9AE938}"/>
              </a:ext>
            </a:extLst>
          </p:cNvPr>
          <p:cNvSpPr/>
          <p:nvPr/>
        </p:nvSpPr>
        <p:spPr>
          <a:xfrm>
            <a:off x="8512431" y="2627858"/>
            <a:ext cx="1364586" cy="3697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  <a:cs typeface="Times New Roman" pitchFamily="18" charset="0"/>
              </a:rPr>
              <a:t>REGIONAL JOINT       SECRETARY’S</a:t>
            </a:r>
          </a:p>
        </p:txBody>
      </p:sp>
      <p:cxnSp>
        <p:nvCxnSpPr>
          <p:cNvPr id="239" name="직선 연결선 49">
            <a:extLst>
              <a:ext uri="{FF2B5EF4-FFF2-40B4-BE49-F238E27FC236}">
                <a16:creationId xmlns:a16="http://schemas.microsoft.com/office/drawing/2014/main" id="{3E86564A-3DB2-82A6-02AA-788B31E8AF4B}"/>
              </a:ext>
            </a:extLst>
          </p:cNvPr>
          <p:cNvCxnSpPr>
            <a:cxnSpLocks/>
          </p:cNvCxnSpPr>
          <p:nvPr/>
        </p:nvCxnSpPr>
        <p:spPr>
          <a:xfrm flipV="1">
            <a:off x="8181241" y="2805551"/>
            <a:ext cx="331190" cy="22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49">
            <a:extLst>
              <a:ext uri="{FF2B5EF4-FFF2-40B4-BE49-F238E27FC236}">
                <a16:creationId xmlns:a16="http://schemas.microsoft.com/office/drawing/2014/main" id="{F478DFBA-AF43-CEA3-91AC-E302DCF2CA78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1888411" y="2771024"/>
            <a:ext cx="476676" cy="1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49">
            <a:extLst>
              <a:ext uri="{FF2B5EF4-FFF2-40B4-BE49-F238E27FC236}">
                <a16:creationId xmlns:a16="http://schemas.microsoft.com/office/drawing/2014/main" id="{C52498AA-E9F5-8296-E39F-D03ABF4BEA9D}"/>
              </a:ext>
            </a:extLst>
          </p:cNvPr>
          <p:cNvCxnSpPr>
            <a:cxnSpLocks/>
          </p:cNvCxnSpPr>
          <p:nvPr/>
        </p:nvCxnSpPr>
        <p:spPr>
          <a:xfrm flipH="1">
            <a:off x="1268418" y="2975805"/>
            <a:ext cx="1422" cy="2904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49">
            <a:extLst>
              <a:ext uri="{FF2B5EF4-FFF2-40B4-BE49-F238E27FC236}">
                <a16:creationId xmlns:a16="http://schemas.microsoft.com/office/drawing/2014/main" id="{3D3A8641-A13D-9626-9D03-62624C613586}"/>
              </a:ext>
            </a:extLst>
          </p:cNvPr>
          <p:cNvCxnSpPr>
            <a:cxnSpLocks/>
          </p:cNvCxnSpPr>
          <p:nvPr/>
        </p:nvCxnSpPr>
        <p:spPr>
          <a:xfrm flipH="1">
            <a:off x="1268418" y="3249652"/>
            <a:ext cx="1536982" cy="1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F136009-FE59-B203-91F2-7FBCD215D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791" y="4071529"/>
            <a:ext cx="1194144" cy="1249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A62DA-00D8-3695-7358-08743B93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37" y="4075826"/>
            <a:ext cx="1051193" cy="1244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B72EA-6531-EDB5-2C8B-6748E60C9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2260" y="2316865"/>
            <a:ext cx="874896" cy="10542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E0B84C5-DDB5-4442-BE4D-A9F539269B08}"/>
              </a:ext>
            </a:extLst>
          </p:cNvPr>
          <p:cNvSpPr/>
          <p:nvPr/>
        </p:nvSpPr>
        <p:spPr>
          <a:xfrm>
            <a:off x="3740183" y="6203319"/>
            <a:ext cx="4524820" cy="61801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u="sng" dirty="0">
                <a:solidFill>
                  <a:srgbClr val="00B050"/>
                </a:solidFill>
              </a:rPr>
              <a:t>D</a:t>
            </a:r>
            <a:r>
              <a:rPr lang="en-IN" sz="2000" b="1" dirty="0">
                <a:solidFill>
                  <a:srgbClr val="00B050"/>
                </a:solidFill>
              </a:rPr>
              <a:t>INDIGUL </a:t>
            </a:r>
            <a:r>
              <a:rPr lang="en-IN" sz="2000" b="1" u="sng" dirty="0">
                <a:solidFill>
                  <a:srgbClr val="00B050"/>
                </a:solidFill>
              </a:rPr>
              <a:t>T</a:t>
            </a:r>
            <a:r>
              <a:rPr lang="en-IN" sz="2000" b="1" dirty="0">
                <a:solidFill>
                  <a:srgbClr val="00B050"/>
                </a:solidFill>
              </a:rPr>
              <a:t>OOL </a:t>
            </a:r>
            <a:r>
              <a:rPr lang="en-IN" sz="2000" b="1" u="sng" dirty="0">
                <a:solidFill>
                  <a:srgbClr val="00B050"/>
                </a:solidFill>
              </a:rPr>
              <a:t>E</a:t>
            </a:r>
            <a:r>
              <a:rPr lang="en-IN" sz="2000" b="1" dirty="0">
                <a:solidFill>
                  <a:srgbClr val="00B050"/>
                </a:solidFill>
              </a:rPr>
              <a:t>NGINEERING </a:t>
            </a:r>
            <a:r>
              <a:rPr lang="en-IN" sz="2000" b="1" u="sng" dirty="0">
                <a:solidFill>
                  <a:srgbClr val="00B050"/>
                </a:solidFill>
              </a:rPr>
              <a:t>A</a:t>
            </a:r>
            <a:r>
              <a:rPr lang="en-IN" sz="2000" b="1" dirty="0">
                <a:solidFill>
                  <a:srgbClr val="00B050"/>
                </a:solidFill>
              </a:rPr>
              <a:t>LUMNI </a:t>
            </a:r>
            <a:r>
              <a:rPr lang="en-IN" sz="2000" b="1" u="sng" dirty="0">
                <a:solidFill>
                  <a:srgbClr val="00B050"/>
                </a:solidFill>
              </a:rPr>
              <a:t>A</a:t>
            </a:r>
            <a:r>
              <a:rPr lang="en-IN" sz="2000" b="1" dirty="0">
                <a:solidFill>
                  <a:srgbClr val="00B050"/>
                </a:solidFill>
              </a:rPr>
              <a:t>SSOCIATION </a:t>
            </a:r>
          </a:p>
        </p:txBody>
      </p:sp>
      <p:pic>
        <p:nvPicPr>
          <p:cNvPr id="5" name="Picture 4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CB2913B-7E45-D354-E53B-5D5AFC3AF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4" y="4090885"/>
            <a:ext cx="1075662" cy="1229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D77DB-294E-737B-41EE-3EF229811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6326" y="5396295"/>
            <a:ext cx="1022032" cy="1143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7C2577-4C18-DD31-3176-638503C42E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0636" y="5440679"/>
            <a:ext cx="1022033" cy="1089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E69A09-E101-157A-9E15-E76AFF1A6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6454" y="2308890"/>
            <a:ext cx="1149107" cy="1011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A8EB6C-D176-205C-AD8F-01380ED993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0499" y="4080140"/>
            <a:ext cx="1051193" cy="1240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83F791-9128-5792-8395-7376183B5A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1" t="4210" r="14501" b="22064"/>
          <a:stretch>
            <a:fillRect/>
          </a:stretch>
        </p:blipFill>
        <p:spPr>
          <a:xfrm>
            <a:off x="7283705" y="2327800"/>
            <a:ext cx="778510" cy="1043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3" name="Picture 22" descr="A person in a suit&#10;&#10;Description automatically generated">
            <a:extLst>
              <a:ext uri="{FF2B5EF4-FFF2-40B4-BE49-F238E27FC236}">
                <a16:creationId xmlns:a16="http://schemas.microsoft.com/office/drawing/2014/main" id="{7612E294-F8DE-DFF2-C70F-49748599C1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86" y="4074848"/>
            <a:ext cx="1033726" cy="1245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Picture 24" descr="A person in a suit and tie&#10;&#10;Description automatically generated">
            <a:extLst>
              <a:ext uri="{FF2B5EF4-FFF2-40B4-BE49-F238E27FC236}">
                <a16:creationId xmlns:a16="http://schemas.microsoft.com/office/drawing/2014/main" id="{B1A414F6-6BAA-EE84-166F-ABE082EE8B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22" y="2406115"/>
            <a:ext cx="877673" cy="811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7" name="Picture 36" descr="A person with a mustache wearing a suit and glasses&#10;&#10;Description automatically generated">
            <a:extLst>
              <a:ext uri="{FF2B5EF4-FFF2-40B4-BE49-F238E27FC236}">
                <a16:creationId xmlns:a16="http://schemas.microsoft.com/office/drawing/2014/main" id="{9E36D031-9B69-7B3F-4596-9A8BDBEEB5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26" y="4083652"/>
            <a:ext cx="1022032" cy="1237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A person with a mustache wearing a suit&#10;&#10;Description automatically generated">
            <a:extLst>
              <a:ext uri="{FF2B5EF4-FFF2-40B4-BE49-F238E27FC236}">
                <a16:creationId xmlns:a16="http://schemas.microsoft.com/office/drawing/2014/main" id="{B061C27A-E918-BF70-3B69-BB906EA9AF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31" y="4090883"/>
            <a:ext cx="1023213" cy="12298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A person with a mustache wearing a suit and tie&#10;&#10;AI-generated content may be incorrect.">
            <a:extLst>
              <a:ext uri="{FF2B5EF4-FFF2-40B4-BE49-F238E27FC236}">
                <a16:creationId xmlns:a16="http://schemas.microsoft.com/office/drawing/2014/main" id="{B86A482A-16B8-A3AC-EE78-516D73ECB80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49" y="411495"/>
            <a:ext cx="1078992" cy="1229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6048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a4a5fb55-88a6-493b-a05c-5254649d0881</TitusGUID>
  <TitusMetadata xmlns="">eyJucyI6Imh0dHA6XC9cL3d3dy50aXR1cy5jb21cL25zXC9UVExUSVRVUyIsInByb3BzIjpbeyJuIjoiQ2xhc3NpZmljYXRpb24iLCJ2YWxzIjpbeyJ2YWx1ZSI6IlB1YmxpYyJ9XX1dfQ==</TitusMetadata>
</titus>
</file>

<file path=customXml/itemProps1.xml><?xml version="1.0" encoding="utf-8"?>
<ds:datastoreItem xmlns:ds="http://schemas.openxmlformats.org/officeDocument/2006/customXml" ds:itemID="{536B6AF0-11EA-472D-85FD-4016554FFFC6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101</Words>
  <Application>Microsoft Office PowerPoint</Application>
  <PresentationFormat>Widescreen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Malgun Gothic</vt:lpstr>
      <vt:lpstr>Arial</vt:lpstr>
      <vt:lpstr>Calibri</vt:lpstr>
      <vt:lpstr>Calibri Light</vt:lpstr>
      <vt:lpstr>Microsoft Sans Serif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V, Manikandan</dc:creator>
  <cp:lastModifiedBy>sayprint</cp:lastModifiedBy>
  <cp:revision>46</cp:revision>
  <dcterms:created xsi:type="dcterms:W3CDTF">2024-11-08T10:49:04Z</dcterms:created>
  <dcterms:modified xsi:type="dcterms:W3CDTF">2025-12-17T07:11:05Z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a4a5fb55-88a6-493b-a05c-5254649d0881</vt:lpwstr>
  </property>
  <property fmtid="{D5CDD505-2E9C-101B-9397-08002B2CF9AE}" pid="3" name="OriginalClassifier">
    <vt:lpwstr>mvv926769</vt:lpwstr>
  </property>
  <property fmtid="{D5CDD505-2E9C-101B-9397-08002B2CF9AE}" pid="4" name="Group">
    <vt:lpwstr>CN=AzureAD_LinkedIn Learning,OU=Security Groups,OU=APAC,OU=All Groups,DC=tatatechnologies,DC=com;CN=TTL_Workplace_user_access,OU=Security Groups,OU=APAC,OU=All Groups,DC=tatatechnologies,DC=com;CN=AzureAD_SSPR_Prod,OU=Security Groups,OU=APAC,OU=All Groups,DC=tatatechnologies,DC=com;CN=AzureAD_CA_Limited_Access,OU=Security Groups,OU=APAC,OU=All Groups,DC=tatatechnologies,DC=com;CN=GP_Exclusion_China,OU=APAC Groups,OU=APAC,OU=PERMANENT,DC=tatatechnologies,DC=com;CN=AzureAD_MAM_Production,OU=Security Groups,OU=APAC,OU=All Groups,DC=tatatechnologies,DC=com;CN=Permanent,OU=Security Groups,OU=NA,OU=All Groups,DC=tatatechnologies,DC=com</vt:lpwstr>
  </property>
  <property fmtid="{D5CDD505-2E9C-101B-9397-08002B2CF9AE}" pid="5" name="Classification">
    <vt:lpwstr>Public</vt:lpwstr>
  </property>
</Properties>
</file>